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1524"/>
    <a:srgbClr val="023047"/>
    <a:srgbClr val="020A12"/>
    <a:srgbClr val="FFA033"/>
    <a:srgbClr val="FFC5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élodie Mandolfo" userId="1841386722bed984" providerId="LiveId" clId="{FF652570-051C-42FF-BA51-DCCED9AC32B6}"/>
    <pc:docChg chg="undo redo custSel addSld delSld modSld">
      <pc:chgData name="Mélodie Mandolfo" userId="1841386722bed984" providerId="LiveId" clId="{FF652570-051C-42FF-BA51-DCCED9AC32B6}" dt="2021-05-11T13:28:06.831" v="536" actId="2696"/>
      <pc:docMkLst>
        <pc:docMk/>
      </pc:docMkLst>
      <pc:sldChg chg="addSp delSp modSp mod">
        <pc:chgData name="Mélodie Mandolfo" userId="1841386722bed984" providerId="LiveId" clId="{FF652570-051C-42FF-BA51-DCCED9AC32B6}" dt="2021-05-10T12:53:36.733" v="505" actId="20577"/>
        <pc:sldMkLst>
          <pc:docMk/>
          <pc:sldMk cId="4243362598" sldId="257"/>
        </pc:sldMkLst>
        <pc:spChg chg="add mod">
          <ac:chgData name="Mélodie Mandolfo" userId="1841386722bed984" providerId="LiveId" clId="{FF652570-051C-42FF-BA51-DCCED9AC32B6}" dt="2021-05-10T09:30:00.452" v="167" actId="1076"/>
          <ac:spMkLst>
            <pc:docMk/>
            <pc:sldMk cId="4243362598" sldId="257"/>
            <ac:spMk id="2" creationId="{FC73F5A7-F10A-45AD-BC54-3C6F8CD5BFCB}"/>
          </ac:spMkLst>
        </pc:spChg>
        <pc:spChg chg="add del mod">
          <ac:chgData name="Mélodie Mandolfo" userId="1841386722bed984" providerId="LiveId" clId="{FF652570-051C-42FF-BA51-DCCED9AC32B6}" dt="2021-05-10T09:31:12.377" v="185"/>
          <ac:spMkLst>
            <pc:docMk/>
            <pc:sldMk cId="4243362598" sldId="257"/>
            <ac:spMk id="3" creationId="{BCF520A8-734C-4176-82E8-E55CBEAFC9C1}"/>
          </ac:spMkLst>
        </pc:spChg>
        <pc:spChg chg="add del">
          <ac:chgData name="Mélodie Mandolfo" userId="1841386722bed984" providerId="LiveId" clId="{FF652570-051C-42FF-BA51-DCCED9AC32B6}" dt="2021-05-10T09:06:42.312" v="17" actId="478"/>
          <ac:spMkLst>
            <pc:docMk/>
            <pc:sldMk cId="4243362598" sldId="257"/>
            <ac:spMk id="4" creationId="{1462688B-E662-4612-AF73-B45583A4C1E0}"/>
          </ac:spMkLst>
        </pc:spChg>
        <pc:spChg chg="add mod">
          <ac:chgData name="Mélodie Mandolfo" userId="1841386722bed984" providerId="LiveId" clId="{FF652570-051C-42FF-BA51-DCCED9AC32B6}" dt="2021-05-10T12:53:36.733" v="505" actId="20577"/>
          <ac:spMkLst>
            <pc:docMk/>
            <pc:sldMk cId="4243362598" sldId="257"/>
            <ac:spMk id="5" creationId="{FE47AB12-0F58-495A-B248-278BF820183B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6" creationId="{D5815343-4F17-435C-B787-C73BE69E328E}"/>
          </ac:spMkLst>
        </pc:spChg>
        <pc:spChg chg="add del">
          <ac:chgData name="Mélodie Mandolfo" userId="1841386722bed984" providerId="LiveId" clId="{FF652570-051C-42FF-BA51-DCCED9AC32B6}" dt="2021-05-10T09:32:02.553" v="195" actId="478"/>
          <ac:spMkLst>
            <pc:docMk/>
            <pc:sldMk cId="4243362598" sldId="257"/>
            <ac:spMk id="7" creationId="{11CD56CE-6BF6-447E-8361-35B875E05D2B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8" creationId="{D04CF51A-2AFB-4FD7-927C-691540FB840B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9" creationId="{D94C75A4-650B-4023-B9A1-6293F6317D0C}"/>
          </ac:spMkLst>
        </pc:spChg>
        <pc:spChg chg="add del">
          <ac:chgData name="Mélodie Mandolfo" userId="1841386722bed984" providerId="LiveId" clId="{FF652570-051C-42FF-BA51-DCCED9AC32B6}" dt="2021-05-10T09:32:57.309" v="204" actId="478"/>
          <ac:spMkLst>
            <pc:docMk/>
            <pc:sldMk cId="4243362598" sldId="257"/>
            <ac:spMk id="11" creationId="{15EB93B5-B0E5-4DED-961B-E2D3B6343A83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12" creationId="{E7B22190-938F-4946-89DD-D287DACAEF1E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13" creationId="{687552A5-AB19-48EA-B79E-A3BC165437FB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15" creationId="{590D4051-DF26-4A4C-863B-5DD086EC1A2D}"/>
          </ac:spMkLst>
        </pc:spChg>
        <pc:spChg chg="add mod">
          <ac:chgData name="Mélodie Mandolfo" userId="1841386722bed984" providerId="LiveId" clId="{FF652570-051C-42FF-BA51-DCCED9AC32B6}" dt="2021-05-10T12:21:20.515" v="488" actId="1076"/>
          <ac:spMkLst>
            <pc:docMk/>
            <pc:sldMk cId="4243362598" sldId="257"/>
            <ac:spMk id="17" creationId="{CCFDA96A-ADCA-49EA-9276-C3E8BC8F499A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19" creationId="{ECE2552F-D0E9-4420-BF88-B942E415545A}"/>
          </ac:spMkLst>
        </pc:spChg>
        <pc:spChg chg="add mod">
          <ac:chgData name="Mélodie Mandolfo" userId="1841386722bed984" providerId="LiveId" clId="{FF652570-051C-42FF-BA51-DCCED9AC32B6}" dt="2021-05-10T09:39:09.441" v="366" actId="1076"/>
          <ac:spMkLst>
            <pc:docMk/>
            <pc:sldMk cId="4243362598" sldId="257"/>
            <ac:spMk id="21" creationId="{AB07A95F-C5A6-4544-AAE8-CB4A66C1FE00}"/>
          </ac:spMkLst>
        </pc:spChg>
      </pc:sldChg>
      <pc:sldChg chg="addSp delSp modSp new mod">
        <pc:chgData name="Mélodie Mandolfo" userId="1841386722bed984" providerId="LiveId" clId="{FF652570-051C-42FF-BA51-DCCED9AC32B6}" dt="2021-05-10T14:32:01.604" v="534" actId="1076"/>
        <pc:sldMkLst>
          <pc:docMk/>
          <pc:sldMk cId="4007632305" sldId="258"/>
        </pc:sldMkLst>
        <pc:spChg chg="mod">
          <ac:chgData name="Mélodie Mandolfo" userId="1841386722bed984" providerId="LiveId" clId="{FF652570-051C-42FF-BA51-DCCED9AC32B6}" dt="2021-05-10T09:54:42.282" v="479" actId="1076"/>
          <ac:spMkLst>
            <pc:docMk/>
            <pc:sldMk cId="4007632305" sldId="258"/>
            <ac:spMk id="2" creationId="{5D5529DA-20E8-401A-9CEF-57CAFB37AF06}"/>
          </ac:spMkLst>
        </pc:spChg>
        <pc:spChg chg="add mod">
          <ac:chgData name="Mélodie Mandolfo" userId="1841386722bed984" providerId="LiveId" clId="{FF652570-051C-42FF-BA51-DCCED9AC32B6}" dt="2021-05-10T09:54:56.889" v="482" actId="1076"/>
          <ac:spMkLst>
            <pc:docMk/>
            <pc:sldMk cId="4007632305" sldId="258"/>
            <ac:spMk id="7" creationId="{C51B1905-668F-4824-B340-270296077108}"/>
          </ac:spMkLst>
        </pc:spChg>
        <pc:spChg chg="add mod">
          <ac:chgData name="Mélodie Mandolfo" userId="1841386722bed984" providerId="LiveId" clId="{FF652570-051C-42FF-BA51-DCCED9AC32B6}" dt="2021-05-10T09:55:02.322" v="484" actId="1076"/>
          <ac:spMkLst>
            <pc:docMk/>
            <pc:sldMk cId="4007632305" sldId="258"/>
            <ac:spMk id="8" creationId="{0E4B4DF2-FD06-4FAC-BD01-56BE9CFB0E63}"/>
          </ac:spMkLst>
        </pc:spChg>
        <pc:picChg chg="add mod">
          <ac:chgData name="Mélodie Mandolfo" userId="1841386722bed984" providerId="LiveId" clId="{FF652570-051C-42FF-BA51-DCCED9AC32B6}" dt="2021-05-10T11:57:24.174" v="487" actId="1076"/>
          <ac:picMkLst>
            <pc:docMk/>
            <pc:sldMk cId="4007632305" sldId="258"/>
            <ac:picMk id="4" creationId="{94A7DCDC-F813-4429-A060-0CEE99816516}"/>
          </ac:picMkLst>
        </pc:picChg>
        <pc:picChg chg="add del mod">
          <ac:chgData name="Mélodie Mandolfo" userId="1841386722bed984" providerId="LiveId" clId="{FF652570-051C-42FF-BA51-DCCED9AC32B6}" dt="2021-05-10T09:40:32.316" v="397" actId="478"/>
          <ac:picMkLst>
            <pc:docMk/>
            <pc:sldMk cId="4007632305" sldId="258"/>
            <ac:picMk id="4" creationId="{E8EB3426-B780-4E02-9C65-36E8829F1554}"/>
          </ac:picMkLst>
        </pc:picChg>
        <pc:picChg chg="add del mod">
          <ac:chgData name="Mélodie Mandolfo" userId="1841386722bed984" providerId="LiveId" clId="{FF652570-051C-42FF-BA51-DCCED9AC32B6}" dt="2021-05-10T11:56:42.556" v="485" actId="478"/>
          <ac:picMkLst>
            <pc:docMk/>
            <pc:sldMk cId="4007632305" sldId="258"/>
            <ac:picMk id="6" creationId="{A12D5C11-A8B8-4396-91C4-7357BAE3C903}"/>
          </ac:picMkLst>
        </pc:picChg>
        <pc:picChg chg="add mod">
          <ac:chgData name="Mélodie Mandolfo" userId="1841386722bed984" providerId="LiveId" clId="{FF652570-051C-42FF-BA51-DCCED9AC32B6}" dt="2021-05-10T14:31:35.866" v="529" actId="1076"/>
          <ac:picMkLst>
            <pc:docMk/>
            <pc:sldMk cId="4007632305" sldId="258"/>
            <ac:picMk id="9" creationId="{96C322DF-B28A-43B5-92DD-CDF7ABDD153C}"/>
          </ac:picMkLst>
        </pc:picChg>
        <pc:picChg chg="add mod">
          <ac:chgData name="Mélodie Mandolfo" userId="1841386722bed984" providerId="LiveId" clId="{FF652570-051C-42FF-BA51-DCCED9AC32B6}" dt="2021-05-10T14:27:56.401" v="510" actId="1076"/>
          <ac:picMkLst>
            <pc:docMk/>
            <pc:sldMk cId="4007632305" sldId="258"/>
            <ac:picMk id="10" creationId="{9893C95B-AA12-4C5C-BA98-5305999FD553}"/>
          </ac:picMkLst>
        </pc:picChg>
        <pc:picChg chg="add mod">
          <ac:chgData name="Mélodie Mandolfo" userId="1841386722bed984" providerId="LiveId" clId="{FF652570-051C-42FF-BA51-DCCED9AC32B6}" dt="2021-05-10T14:31:54.858" v="532" actId="1076"/>
          <ac:picMkLst>
            <pc:docMk/>
            <pc:sldMk cId="4007632305" sldId="258"/>
            <ac:picMk id="12" creationId="{951CFA8F-C545-40F2-9505-7A838EDFC467}"/>
          </ac:picMkLst>
        </pc:picChg>
        <pc:picChg chg="add mod">
          <ac:chgData name="Mélodie Mandolfo" userId="1841386722bed984" providerId="LiveId" clId="{FF652570-051C-42FF-BA51-DCCED9AC32B6}" dt="2021-05-10T14:31:39.540" v="530" actId="1076"/>
          <ac:picMkLst>
            <pc:docMk/>
            <pc:sldMk cId="4007632305" sldId="258"/>
            <ac:picMk id="13" creationId="{3E346ACB-C209-40DC-8343-624666273070}"/>
          </ac:picMkLst>
        </pc:picChg>
        <pc:picChg chg="add mod">
          <ac:chgData name="Mélodie Mandolfo" userId="1841386722bed984" providerId="LiveId" clId="{FF652570-051C-42FF-BA51-DCCED9AC32B6}" dt="2021-05-10T14:32:01.604" v="534" actId="1076"/>
          <ac:picMkLst>
            <pc:docMk/>
            <pc:sldMk cId="4007632305" sldId="258"/>
            <ac:picMk id="14" creationId="{54B17688-CB53-40FA-8034-C569357C60DF}"/>
          </ac:picMkLst>
        </pc:picChg>
        <pc:picChg chg="add mod">
          <ac:chgData name="Mélodie Mandolfo" userId="1841386722bed984" providerId="LiveId" clId="{FF652570-051C-42FF-BA51-DCCED9AC32B6}" dt="2021-05-10T14:31:32.754" v="528" actId="1076"/>
          <ac:picMkLst>
            <pc:docMk/>
            <pc:sldMk cId="4007632305" sldId="258"/>
            <ac:picMk id="16" creationId="{C98C3A78-D27F-4D33-8ED5-41556246F9D3}"/>
          </ac:picMkLst>
        </pc:picChg>
        <pc:picChg chg="add mod">
          <ac:chgData name="Mélodie Mandolfo" userId="1841386722bed984" providerId="LiveId" clId="{FF652570-051C-42FF-BA51-DCCED9AC32B6}" dt="2021-05-10T14:31:41.283" v="531" actId="1076"/>
          <ac:picMkLst>
            <pc:docMk/>
            <pc:sldMk cId="4007632305" sldId="258"/>
            <ac:picMk id="17" creationId="{8AEF10B1-F595-4D47-8DE0-95D7B81AFC1C}"/>
          </ac:picMkLst>
        </pc:picChg>
        <pc:picChg chg="add mod">
          <ac:chgData name="Mélodie Mandolfo" userId="1841386722bed984" providerId="LiveId" clId="{FF652570-051C-42FF-BA51-DCCED9AC32B6}" dt="2021-05-10T14:31:56.787" v="533" actId="1076"/>
          <ac:picMkLst>
            <pc:docMk/>
            <pc:sldMk cId="4007632305" sldId="258"/>
            <ac:picMk id="18" creationId="{EE3403A7-1BF3-4447-BEFD-AFD77AE66366}"/>
          </ac:picMkLst>
        </pc:picChg>
      </pc:sldChg>
      <pc:sldChg chg="new del">
        <pc:chgData name="Mélodie Mandolfo" userId="1841386722bed984" providerId="LiveId" clId="{FF652570-051C-42FF-BA51-DCCED9AC32B6}" dt="2021-05-11T13:28:06.831" v="536" actId="2696"/>
        <pc:sldMkLst>
          <pc:docMk/>
          <pc:sldMk cId="3875801087" sldId="259"/>
        </pc:sldMkLst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296434-44A5-415E-86CE-A9A82BEF2F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3328" y="734760"/>
            <a:ext cx="7766936" cy="1646302"/>
          </a:xfrm>
        </p:spPr>
        <p:txBody>
          <a:bodyPr/>
          <a:lstStyle/>
          <a:p>
            <a:r>
              <a:rPr lang="fr-FR" dirty="0"/>
              <a:t>AUTO ECOLE DES MONTS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CE24951-C4DB-4B0D-9221-D05984D3CCE1}"/>
              </a:ext>
            </a:extLst>
          </p:cNvPr>
          <p:cNvSpPr txBox="1"/>
          <p:nvPr/>
        </p:nvSpPr>
        <p:spPr>
          <a:xfrm>
            <a:off x="4134679" y="3429000"/>
            <a:ext cx="43399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>
                <a:solidFill>
                  <a:srgbClr val="002060"/>
                </a:solidFill>
              </a:rPr>
              <a:t>CHARTE GRAPHIQUE</a:t>
            </a:r>
          </a:p>
        </p:txBody>
      </p:sp>
    </p:spTree>
    <p:extLst>
      <p:ext uri="{BB962C8B-B14F-4D97-AF65-F5344CB8AC3E}">
        <p14:creationId xmlns:p14="http://schemas.microsoft.com/office/powerpoint/2010/main" val="2081703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FC73F5A7-F10A-45AD-BC54-3C6F8CD5BFCB}"/>
              </a:ext>
            </a:extLst>
          </p:cNvPr>
          <p:cNvSpPr txBox="1"/>
          <p:nvPr/>
        </p:nvSpPr>
        <p:spPr>
          <a:xfrm>
            <a:off x="1137447" y="609600"/>
            <a:ext cx="26035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fr-FR" sz="2800" dirty="0">
                <a:solidFill>
                  <a:schemeClr val="accent2">
                    <a:lumMod val="75000"/>
                  </a:schemeClr>
                </a:solidFill>
              </a:rPr>
              <a:t>TYPOGRAPHIES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E47AB12-0F58-495A-B248-278BF820183B}"/>
              </a:ext>
            </a:extLst>
          </p:cNvPr>
          <p:cNvSpPr txBox="1"/>
          <p:nvPr/>
        </p:nvSpPr>
        <p:spPr>
          <a:xfrm>
            <a:off x="476658" y="1662529"/>
            <a:ext cx="3925177" cy="4585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fr-FR" dirty="0" err="1"/>
              <a:t>Cinzel</a:t>
            </a:r>
            <a:r>
              <a:rPr lang="fr-FR" dirty="0"/>
              <a:t> </a:t>
            </a:r>
            <a:r>
              <a:rPr lang="fr-FR" dirty="0" err="1"/>
              <a:t>Decorative</a:t>
            </a:r>
            <a:r>
              <a:rPr lang="fr-FR" dirty="0"/>
              <a:t> : </a:t>
            </a:r>
            <a:r>
              <a:rPr lang="fr-FR" dirty="0">
                <a:solidFill>
                  <a:srgbClr val="FF0000"/>
                </a:solidFill>
              </a:rPr>
              <a:t>Titres &amp; boutons</a:t>
            </a:r>
          </a:p>
          <a:p>
            <a:endParaRPr lang="fr-FR" dirty="0"/>
          </a:p>
          <a:p>
            <a:r>
              <a:rPr lang="fr-FR" sz="1600" dirty="0" err="1">
                <a:latin typeface="Cinzel Decorative" panose="00000500000000000000" pitchFamily="2" charset="0"/>
              </a:rPr>
              <a:t>abcdefGhijklmnopqrstuvwxyz</a:t>
            </a:r>
            <a:endParaRPr lang="fr-FR" sz="1600" dirty="0">
              <a:latin typeface="Cinzel Decorative" panose="00000500000000000000" pitchFamily="2" charset="0"/>
            </a:endParaRPr>
          </a:p>
          <a:p>
            <a:r>
              <a:rPr lang="fr-FR" sz="1600" dirty="0">
                <a:latin typeface="Cinzel Decorative" panose="00000500000000000000" pitchFamily="2" charset="0"/>
              </a:rPr>
              <a:t>0123456789 :/?,;!@</a:t>
            </a:r>
          </a:p>
          <a:p>
            <a:endParaRPr lang="fr-FR" dirty="0"/>
          </a:p>
          <a:p>
            <a:endParaRPr lang="fr-FR" dirty="0"/>
          </a:p>
          <a:p>
            <a:pPr algn="just"/>
            <a:r>
              <a:rPr lang="fr-FR" dirty="0" err="1"/>
              <a:t>Orbitron</a:t>
            </a:r>
            <a:r>
              <a:rPr lang="fr-FR" dirty="0"/>
              <a:t> : </a:t>
            </a:r>
            <a:r>
              <a:rPr lang="fr-FR" dirty="0">
                <a:solidFill>
                  <a:srgbClr val="FF0000"/>
                </a:solidFill>
              </a:rPr>
              <a:t>Sous-titres &amp; menu</a:t>
            </a:r>
          </a:p>
          <a:p>
            <a:endParaRPr lang="fr-FR" dirty="0"/>
          </a:p>
          <a:p>
            <a:r>
              <a:rPr lang="fr-FR" sz="1600" dirty="0" err="1">
                <a:latin typeface="Orbitron" pitchFamily="2" charset="0"/>
              </a:rPr>
              <a:t>abcdefGhijklmnopqrstuvwxyz</a:t>
            </a:r>
            <a:endParaRPr lang="fr-FR" sz="1600" dirty="0">
              <a:latin typeface="Orbitron" pitchFamily="2" charset="0"/>
            </a:endParaRPr>
          </a:p>
          <a:p>
            <a:r>
              <a:rPr lang="fr-FR" sz="1600" dirty="0">
                <a:latin typeface="Orbitron" pitchFamily="2" charset="0"/>
              </a:rPr>
              <a:t>0123456789 :/?,;!@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Arial : </a:t>
            </a:r>
            <a:r>
              <a:rPr lang="fr-FR" dirty="0">
                <a:solidFill>
                  <a:srgbClr val="FF0000"/>
                </a:solidFill>
              </a:rPr>
              <a:t>paragraphes</a:t>
            </a:r>
          </a:p>
          <a:p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abcdefGhijklmnopqrstuvwxyz</a:t>
            </a:r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0123456789 :/?,;!@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5815343-4F17-435C-B787-C73BE69E328E}"/>
              </a:ext>
            </a:extLst>
          </p:cNvPr>
          <p:cNvSpPr txBox="1"/>
          <p:nvPr/>
        </p:nvSpPr>
        <p:spPr>
          <a:xfrm>
            <a:off x="6245087" y="609600"/>
            <a:ext cx="25411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dirty="0">
                <a:solidFill>
                  <a:schemeClr val="accent2">
                    <a:lumMod val="75000"/>
                  </a:schemeClr>
                </a:solidFill>
              </a:rPr>
              <a:t>COULEURS</a:t>
            </a:r>
          </a:p>
        </p:txBody>
      </p:sp>
      <p:sp>
        <p:nvSpPr>
          <p:cNvPr id="8" name="Larme 7">
            <a:extLst>
              <a:ext uri="{FF2B5EF4-FFF2-40B4-BE49-F238E27FC236}">
                <a16:creationId xmlns:a16="http://schemas.microsoft.com/office/drawing/2014/main" id="{D04CF51A-2AFB-4FD7-927C-691540FB840B}"/>
              </a:ext>
            </a:extLst>
          </p:cNvPr>
          <p:cNvSpPr/>
          <p:nvPr/>
        </p:nvSpPr>
        <p:spPr>
          <a:xfrm>
            <a:off x="6245087" y="1662529"/>
            <a:ext cx="834887" cy="834887"/>
          </a:xfrm>
          <a:prstGeom prst="teardrop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Larme 8">
            <a:extLst>
              <a:ext uri="{FF2B5EF4-FFF2-40B4-BE49-F238E27FC236}">
                <a16:creationId xmlns:a16="http://schemas.microsoft.com/office/drawing/2014/main" id="{D94C75A4-650B-4023-B9A1-6293F6317D0C}"/>
              </a:ext>
            </a:extLst>
          </p:cNvPr>
          <p:cNvSpPr/>
          <p:nvPr/>
        </p:nvSpPr>
        <p:spPr>
          <a:xfrm>
            <a:off x="6255026" y="2861542"/>
            <a:ext cx="834887" cy="834887"/>
          </a:xfrm>
          <a:prstGeom prst="teardrop">
            <a:avLst/>
          </a:prstGeom>
          <a:solidFill>
            <a:srgbClr val="FFC5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Larme 11">
            <a:extLst>
              <a:ext uri="{FF2B5EF4-FFF2-40B4-BE49-F238E27FC236}">
                <a16:creationId xmlns:a16="http://schemas.microsoft.com/office/drawing/2014/main" id="{E7B22190-938F-4946-89DD-D287DACAEF1E}"/>
              </a:ext>
            </a:extLst>
          </p:cNvPr>
          <p:cNvSpPr/>
          <p:nvPr/>
        </p:nvSpPr>
        <p:spPr>
          <a:xfrm>
            <a:off x="6255026" y="4067729"/>
            <a:ext cx="834887" cy="834887"/>
          </a:xfrm>
          <a:prstGeom prst="teardrop">
            <a:avLst/>
          </a:prstGeom>
          <a:solidFill>
            <a:srgbClr val="FFA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Larme 12">
            <a:extLst>
              <a:ext uri="{FF2B5EF4-FFF2-40B4-BE49-F238E27FC236}">
                <a16:creationId xmlns:a16="http://schemas.microsoft.com/office/drawing/2014/main" id="{687552A5-AB19-48EA-B79E-A3BC165437FB}"/>
              </a:ext>
            </a:extLst>
          </p:cNvPr>
          <p:cNvSpPr/>
          <p:nvPr/>
        </p:nvSpPr>
        <p:spPr>
          <a:xfrm>
            <a:off x="6245087" y="5273916"/>
            <a:ext cx="834887" cy="834887"/>
          </a:xfrm>
          <a:prstGeom prst="teardrop">
            <a:avLst/>
          </a:prstGeom>
          <a:solidFill>
            <a:srgbClr val="020A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90D4051-DF26-4A4C-863B-5DD086EC1A2D}"/>
              </a:ext>
            </a:extLst>
          </p:cNvPr>
          <p:cNvSpPr txBox="1"/>
          <p:nvPr/>
        </p:nvSpPr>
        <p:spPr>
          <a:xfrm>
            <a:off x="7353517" y="5154696"/>
            <a:ext cx="19362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/>
              <a:t>Rich Black FOGRA 29</a:t>
            </a:r>
          </a:p>
          <a:p>
            <a:r>
              <a:rPr lang="fr-FR" sz="1400" dirty="0"/>
              <a:t>#020A12</a:t>
            </a:r>
          </a:p>
          <a:p>
            <a:r>
              <a:rPr lang="fr-FR" sz="1400" dirty="0"/>
              <a:t>RGB 2, 10, 18</a:t>
            </a:r>
          </a:p>
          <a:p>
            <a:r>
              <a:rPr lang="fr-FR" sz="1400" dirty="0"/>
              <a:t>C89, M44,Y 0, K93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CFDA96A-ADCA-49EA-9276-C3E8BC8F499A}"/>
              </a:ext>
            </a:extLst>
          </p:cNvPr>
          <p:cNvSpPr txBox="1"/>
          <p:nvPr/>
        </p:nvSpPr>
        <p:spPr>
          <a:xfrm>
            <a:off x="7343577" y="1506613"/>
            <a:ext cx="186524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 err="1"/>
              <a:t>Prussia</a:t>
            </a:r>
            <a:r>
              <a:rPr lang="fr-FR" sz="1400" dirty="0"/>
              <a:t> Blue</a:t>
            </a:r>
          </a:p>
          <a:p>
            <a:r>
              <a:rPr lang="fr-FR" sz="1400" dirty="0"/>
              <a:t>#023047</a:t>
            </a:r>
          </a:p>
          <a:p>
            <a:r>
              <a:rPr lang="fr-FR" sz="1400" dirty="0"/>
              <a:t>RGB 2, 48, 71</a:t>
            </a:r>
          </a:p>
          <a:p>
            <a:r>
              <a:rPr lang="fr-FR" sz="1400" dirty="0"/>
              <a:t>C97, M32, Y0, K72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CE2552F-D0E9-4420-BF88-B942E415545A}"/>
              </a:ext>
            </a:extLst>
          </p:cNvPr>
          <p:cNvSpPr txBox="1"/>
          <p:nvPr/>
        </p:nvSpPr>
        <p:spPr>
          <a:xfrm>
            <a:off x="7353517" y="2767899"/>
            <a:ext cx="215679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/>
              <a:t>Mikado Yellow</a:t>
            </a:r>
          </a:p>
          <a:p>
            <a:r>
              <a:rPr lang="fr-FR" sz="1400" dirty="0"/>
              <a:t>#FFC533</a:t>
            </a:r>
          </a:p>
          <a:p>
            <a:r>
              <a:rPr lang="fr-FR" sz="1400" dirty="0"/>
              <a:t>RGB 255, 197, 51</a:t>
            </a:r>
          </a:p>
          <a:p>
            <a:r>
              <a:rPr lang="fr-FR" sz="1400" dirty="0"/>
              <a:t>C0, M23, Y80, K0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AB07A95F-C5A6-4544-AAE8-CB4A66C1FE00}"/>
              </a:ext>
            </a:extLst>
          </p:cNvPr>
          <p:cNvSpPr txBox="1"/>
          <p:nvPr/>
        </p:nvSpPr>
        <p:spPr>
          <a:xfrm>
            <a:off x="7353517" y="4029185"/>
            <a:ext cx="21617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 err="1"/>
              <a:t>Deep</a:t>
            </a:r>
            <a:r>
              <a:rPr lang="fr-FR" sz="1400" dirty="0"/>
              <a:t> </a:t>
            </a:r>
            <a:r>
              <a:rPr lang="fr-FR" sz="1400" dirty="0" err="1"/>
              <a:t>Saffron</a:t>
            </a:r>
            <a:endParaRPr lang="fr-FR" sz="1400" dirty="0"/>
          </a:p>
          <a:p>
            <a:r>
              <a:rPr lang="fr-FR" sz="1400" dirty="0"/>
              <a:t>#FFA033</a:t>
            </a:r>
          </a:p>
          <a:p>
            <a:r>
              <a:rPr lang="fr-FR" sz="1400" dirty="0"/>
              <a:t>RGB 255, 160, 51</a:t>
            </a:r>
          </a:p>
          <a:p>
            <a:r>
              <a:rPr lang="fr-FR" sz="1400" dirty="0"/>
              <a:t>C0, M37, Y80, K0</a:t>
            </a:r>
          </a:p>
        </p:txBody>
      </p:sp>
    </p:spTree>
    <p:extLst>
      <p:ext uri="{BB962C8B-B14F-4D97-AF65-F5344CB8AC3E}">
        <p14:creationId xmlns:p14="http://schemas.microsoft.com/office/powerpoint/2010/main" val="4243362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5529DA-20E8-401A-9CEF-57CAFB37A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175" y="326936"/>
            <a:ext cx="3338075" cy="728870"/>
          </a:xfrm>
        </p:spPr>
        <p:txBody>
          <a:bodyPr>
            <a:normAutofit/>
          </a:bodyPr>
          <a:lstStyle/>
          <a:p>
            <a:r>
              <a:rPr lang="fr-FR" sz="3200" dirty="0">
                <a:solidFill>
                  <a:schemeClr val="accent2">
                    <a:lumMod val="75000"/>
                  </a:schemeClr>
                </a:solidFill>
              </a:rPr>
              <a:t>VISUELS UTILISES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51B1905-668F-4824-B340-270296077108}"/>
              </a:ext>
            </a:extLst>
          </p:cNvPr>
          <p:cNvSpPr txBox="1"/>
          <p:nvPr/>
        </p:nvSpPr>
        <p:spPr>
          <a:xfrm>
            <a:off x="1417974" y="1986504"/>
            <a:ext cx="962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rgbClr val="051524"/>
                </a:solidFill>
              </a:rPr>
              <a:t>LOGO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E4B4DF2-FD06-4FAC-BD01-56BE9CFB0E63}"/>
              </a:ext>
            </a:extLst>
          </p:cNvPr>
          <p:cNvSpPr txBox="1"/>
          <p:nvPr/>
        </p:nvSpPr>
        <p:spPr>
          <a:xfrm>
            <a:off x="6191167" y="824973"/>
            <a:ext cx="1189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rgbClr val="051524"/>
                </a:solidFill>
              </a:rPr>
              <a:t>IMAGES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893C95B-AA12-4C5C-BA98-5305999FD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67" y="1528843"/>
            <a:ext cx="2239618" cy="149599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51CFA8F-C545-40F2-9505-7A838EDFC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1219" y="1528842"/>
            <a:ext cx="2243993" cy="149599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4B17688-CB53-40FA-8034-C569357C6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573" y="5324291"/>
            <a:ext cx="964847" cy="968867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C98C3A78-D27F-4D33-8ED5-41556246F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6822" y="3228842"/>
            <a:ext cx="2306707" cy="1537805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EE3403A7-1BF3-4447-BEFD-AFD77AE663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6446" y="1507936"/>
            <a:ext cx="2306708" cy="1537805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94A7DCDC-F813-4429-A060-0CEE998165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087" y="2785973"/>
            <a:ext cx="1810003" cy="128605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96C322DF-B28A-43B5-92DD-CDF7ABDD15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01219" y="3214184"/>
            <a:ext cx="2306708" cy="156712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E346ACB-C209-40DC-8343-6246662730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14093" y="4967042"/>
            <a:ext cx="1683367" cy="168336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AEF10B1-F595-4D47-8DE0-95D7B81AFC1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91167" y="4985308"/>
            <a:ext cx="1683367" cy="168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6323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303</TotalTime>
  <Words>106</Words>
  <Application>Microsoft Office PowerPoint</Application>
  <PresentationFormat>Grand écran</PresentationFormat>
  <Paragraphs>39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9" baseType="lpstr">
      <vt:lpstr>Arial</vt:lpstr>
      <vt:lpstr>Cinzel Decorative</vt:lpstr>
      <vt:lpstr>Orbitron</vt:lpstr>
      <vt:lpstr>Trebuchet MS</vt:lpstr>
      <vt:lpstr>Wingdings 3</vt:lpstr>
      <vt:lpstr>Facette</vt:lpstr>
      <vt:lpstr>AUTO ECOLE DES MONTS</vt:lpstr>
      <vt:lpstr>Présentation PowerPoint</vt:lpstr>
      <vt:lpstr>VISUELS UTILISES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 ECOLE DES MONTS</dc:title>
  <dc:creator>Mélodie Mandolfo</dc:creator>
  <cp:lastModifiedBy>Mélodie Mandolfo</cp:lastModifiedBy>
  <cp:revision>4</cp:revision>
  <dcterms:created xsi:type="dcterms:W3CDTF">2021-05-10T08:26:39Z</dcterms:created>
  <dcterms:modified xsi:type="dcterms:W3CDTF">2021-05-11T13:28:08Z</dcterms:modified>
</cp:coreProperties>
</file>

<file path=docProps/thumbnail.jpeg>
</file>